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9" r:id="rId5"/>
    <p:sldId id="259" r:id="rId6"/>
    <p:sldId id="270" r:id="rId7"/>
    <p:sldId id="260" r:id="rId8"/>
    <p:sldId id="261" r:id="rId9"/>
    <p:sldId id="262" r:id="rId10"/>
    <p:sldId id="263" r:id="rId11"/>
    <p:sldId id="268" r:id="rId12"/>
    <p:sldId id="264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44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B2C0D6C-1EEA-4D41-8F7A-2ECEE0A277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F9E109F-0401-4EA1-8780-35BE9337EA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426CC-B8C4-46D5-9C1E-30CE56709550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1EB2BF-6BCD-4899-84BF-23BFC7CF2A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5814DA-969D-4E9A-83CB-C5D902D187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78864-C9AE-4FB4-8E84-FA2BB066E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3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34669-0FE4-4F9F-99FF-A948ACF90536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32C98-904F-470B-9646-1DB7A58882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56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CC853-A70E-4F68-9805-F899DE1FD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8455BB-E035-4A4E-8046-2D84BE9FA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10660F-5437-4426-985C-1E534488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7C357-932A-4058-A295-88E38B478706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62E930-7810-40B1-89C9-39E28E70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Lopy4 (Jacques Chambon)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9B6154-79EB-4B5A-8E43-DE29A6C0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4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E3648C-EAA6-4B26-983D-AAE3EA58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59559D4-E5B6-4D1C-84AF-AE94A6834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AF2D58-D52B-440E-840B-35E6B0D9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5DEF-AEB5-4A87-8A83-85E5A6E91B28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BF7BC7-B8A2-440E-9340-E158A97B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E5E32-3741-46E0-90FC-ED3F5FA6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34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CB64A2-8BA3-4104-9ABF-7D1B3AA94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989A4-64AC-4B55-9B1E-5E3EA2AC2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99D81A-2BA3-4A66-8B69-A97A104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5049-7088-43E4-9CDD-1FF237FECD62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D433-000D-4C24-B11C-CBB9C542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0CFFC-E044-4EB8-A6B4-66E66CFE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87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00540-8F7A-4E24-A419-55620DFA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84271D-2125-4A2D-AE9B-87830AA9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07F859-7F27-40C1-9336-E29571EA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C1F2A-6900-48D9-B0F6-19E6DA249D3E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9C8041-1E91-4582-9BF8-9A20503E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Lopy4 (Jacques Chambon)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7766F-A681-4290-AB33-9CA428B3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4" descr="https://gallery.mailchimp.com/cbc0396b3b4f9131c1bf4f131/images/252919b6-e923-41d3-8347-b79c47de0750.png">
            <a:extLst>
              <a:ext uri="{FF2B5EF4-FFF2-40B4-BE49-F238E27FC236}">
                <a16:creationId xmlns:a16="http://schemas.microsoft.com/office/drawing/2014/main" id="{40C1D4CD-C3D2-4E48-9A0B-FA40FD016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704" y="6335835"/>
            <a:ext cx="1356096" cy="3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6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1589E-9F59-49D6-BA2F-080ABF11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6A9A9-2076-4AE7-96EA-AEAE0F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886DBF-89F7-4687-8E9A-0F03A73C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E253-C222-47D8-BC18-BBD72C75EDF9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14910F-D96F-4A5F-98B8-7EF16E8F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DCE3F9-A47C-47A5-8C10-1DF4F393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7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ECEC0-C218-4F39-BCE6-1D89A617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D125CC-D0D1-4086-8148-9D94A6D92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801497-C535-43D0-8D94-FB18EDCF6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291383-2251-4A9C-B1FE-39845AE2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DA477-8AB9-4D98-B63A-3F2D1E04F4D7}" type="datetime1">
              <a:rPr lang="fr-FR" smtClean="0"/>
              <a:t>07/04/2019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FC66A9-678B-4638-B5FE-AD8CA01A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0DA6BE-A853-4BAA-AA1D-C32A1EE9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14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436FB-7CA3-4A5E-94BD-5CC2B5AA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00A184-011A-48D1-A2EA-3E4E4E5F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68B1FD-B341-4D94-ACCA-8A04A4094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8AE1CA-92B3-41B8-A34D-F6DF65F92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B24CF1-0F2E-4260-9A40-1A2B2A73D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27EF37-0CE7-4744-840F-E2919964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6A4C-F24E-4B53-B876-4BE9239E22A1}" type="datetime1">
              <a:rPr lang="fr-FR" smtClean="0"/>
              <a:t>07/04/2019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4354B0-95D5-41BD-BF80-9360BA97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4A94EC-51D4-4B7C-A0F9-2F1BCB1C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96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35508-0C06-4268-9B81-BA57F570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9BCB30-B521-44A6-985A-AE311392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1F61-5866-4896-8D51-6E64204FEBC0}" type="datetime1">
              <a:rPr lang="fr-FR" smtClean="0"/>
              <a:t>07/04/2019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7740FA-B43F-4D2B-81D2-1071BEC8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49E4D3-840C-41BD-9705-2FC8B55E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98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9A5A61-5739-4F1C-AAF4-736C9664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275841-92C7-4944-9716-C49422CB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17B89-CAB1-4D60-AB6D-9C6ABC2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Picture 4" descr="https://gallery.mailchimp.com/cbc0396b3b4f9131c1bf4f131/images/252919b6-e923-41d3-8347-b79c47de0750.png">
            <a:extLst>
              <a:ext uri="{FF2B5EF4-FFF2-40B4-BE49-F238E27FC236}">
                <a16:creationId xmlns:a16="http://schemas.microsoft.com/office/drawing/2014/main" id="{41338F0A-4385-4358-953B-B96F098A1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704" y="6335835"/>
            <a:ext cx="1356096" cy="3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0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479A24-4582-4FF1-B025-1C3C6938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14EC68-0343-4CB2-9CEF-C8FF2ED4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DC2C2A-2E47-4F68-8C04-489060AD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810C79-A9A7-4F30-8538-2F576AD6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23928-DDC1-4A06-BEC3-24711B5B3902}" type="datetime1">
              <a:rPr lang="fr-FR" smtClean="0"/>
              <a:t>07/04/2019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41CCA4-F859-4E14-B3D6-2AFFC11B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79AAD8-CF90-445D-BD24-3D0FFCBC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7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C2BD4-561E-48B0-9385-FE11E354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8DF423-FB62-4E5A-85B2-D1C29BF3A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4658FC-47FF-4800-8916-8194D7E9C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4C3948-22D7-4406-9895-1F8F323F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7C58-0239-48BF-864D-569BC2A51ABA}" type="datetime1">
              <a:rPr lang="fr-FR" smtClean="0"/>
              <a:t>07/04/2019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E83B49-A29C-4E22-8527-6678E60A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57FAAB-B82C-4A64-98EA-7F743CCC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49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A2BE2-F657-4581-883E-48EC419D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B60D6A-A20E-4110-B45E-A1620A62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F64BBB-770E-49B4-BE0D-8DBA8CAD1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0CB3-0F6F-49B1-B304-E4137F8AE0F1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2A9359-233D-4A6D-9A7F-5E9BEEB8D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Présentation Lopy4 (Jacques Chambon)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FBC173-3644-4252-B233-812033A99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448B-4E0C-4D1A-AEFA-C5B19C88F4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01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com.io/.gitbook/assets/expansion2-pinout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github.com/pycom/pymakr-at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62674-B065-45EF-8F7B-BD75D3237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Lopy4 </a:t>
            </a:r>
            <a:br>
              <a:rPr lang="fr-FR" dirty="0"/>
            </a:br>
            <a:r>
              <a:rPr lang="fr-FR" dirty="0"/>
              <a:t>Prise en main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525613E-3C77-49E1-A0D5-A87FB4832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Jacques Chambon</a:t>
            </a:r>
          </a:p>
        </p:txBody>
      </p:sp>
      <p:pic>
        <p:nvPicPr>
          <p:cNvPr id="1028" name="Picture 4" descr="https://gallery.mailchimp.com/cbc0396b3b4f9131c1bf4f131/images/252919b6-e923-41d3-8347-b79c47de0750.png">
            <a:extLst>
              <a:ext uri="{FF2B5EF4-FFF2-40B4-BE49-F238E27FC236}">
                <a16:creationId xmlns:a16="http://schemas.microsoft.com/office/drawing/2014/main" id="{8C258CC5-1EAF-49DE-B9DF-E94B7EA4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30" y="545284"/>
            <a:ext cx="2982337" cy="8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4BE3E0-86FA-4595-B7B3-D173AAFE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22" y="4096336"/>
            <a:ext cx="5014155" cy="25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585FB1-322A-4BBA-A99E-200CD1C6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97AF97B-A8A2-458C-BB23-995CFF75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EC249F-07A7-430E-8483-C58528C6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31" y="1108708"/>
            <a:ext cx="7275937" cy="51637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FACCF-08D6-484E-961C-81701532D14D}"/>
              </a:ext>
            </a:extLst>
          </p:cNvPr>
          <p:cNvSpPr/>
          <p:nvPr/>
        </p:nvSpPr>
        <p:spPr>
          <a:xfrm>
            <a:off x="2920398" y="400874"/>
            <a:ext cx="5982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https://docs.pycom.io/.gitbook/assets/expansion2-pinout.pdf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05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54D5BA-EC64-4C3E-ACC2-6DF269A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9C7E2F-2F4F-440A-AD09-93026CF3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40A8A9-FF38-4913-A528-3FFCF309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9" y="131059"/>
            <a:ext cx="8149021" cy="62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2011AF-6D95-4270-B5B4-7D938E05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8C33B9-2F43-433F-9040-43F465D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654E30-A7E6-4D46-95D1-0370F9E5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85" y="136525"/>
            <a:ext cx="8828229" cy="62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947462-5EAA-4CF7-8C2D-69B7C771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8D89B9-D8EF-443F-B401-D3EDBE46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D4573B-203E-46E5-9D79-1B507C14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77" y="0"/>
            <a:ext cx="9698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3D36EE-D95C-4738-8345-FCBEAC7C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C3CC84-948E-49AA-93FB-684BED60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E2E9FC-AA6E-4C74-A160-6219230F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41" y="406166"/>
            <a:ext cx="9302517" cy="57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5A8B9F-2768-429A-8E21-A4112200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A128B1-4378-4AD2-BF25-A575DBAC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296A71-18BE-43B8-8A22-282CB8818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0" y="66205"/>
            <a:ext cx="7606640" cy="61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5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7B2D7-1298-41D7-8728-20FBEB70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 (à confirmer)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52B60-7939-4994-8A67-577BDAD2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Jeudi 11/04 : Lopy4 (Jacques Chambon)</a:t>
            </a:r>
          </a:p>
          <a:p>
            <a:r>
              <a:rPr lang="fr-FR" dirty="0"/>
              <a:t>mardi 23/04 : Lora/Sigfox sur Lopy4 (Remi </a:t>
            </a:r>
            <a:r>
              <a:rPr lang="fr-FR" dirty="0" err="1"/>
              <a:t>Jolin</a:t>
            </a:r>
            <a:r>
              <a:rPr lang="fr-FR" dirty="0"/>
              <a:t>)</a:t>
            </a:r>
          </a:p>
          <a:p>
            <a:r>
              <a:rPr lang="fr-FR" dirty="0"/>
              <a:t>mercredi 24/04 : The </a:t>
            </a:r>
            <a:r>
              <a:rPr lang="fr-FR" dirty="0" err="1"/>
              <a:t>Things</a:t>
            </a:r>
            <a:r>
              <a:rPr lang="fr-FR" dirty="0"/>
              <a:t> Network (TTN)  (Fabien Ferrero)</a:t>
            </a:r>
          </a:p>
          <a:p>
            <a:r>
              <a:rPr lang="fr-FR" dirty="0"/>
              <a:t>Jeudi 25/04 : Présentation </a:t>
            </a:r>
            <a:r>
              <a:rPr lang="fr-FR" dirty="0" err="1"/>
              <a:t>Busit</a:t>
            </a:r>
            <a:r>
              <a:rPr lang="fr-FR" dirty="0"/>
              <a:t>  (Guillaume </a:t>
            </a:r>
            <a:r>
              <a:rPr lang="fr-FR" dirty="0" err="1"/>
              <a:t>Meriel</a:t>
            </a:r>
            <a:r>
              <a:rPr lang="fr-FR" dirty="0"/>
              <a:t>)</a:t>
            </a:r>
          </a:p>
          <a:p>
            <a:r>
              <a:rPr lang="fr-FR" dirty="0"/>
              <a:t>vendredi 26/04 : Propriété Intellectuelle (Benjamin Delsol)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8327B88-5C10-4B18-90B8-50603FD6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ABF6-B3C9-42B8-A962-622794936086}" type="datetime1">
              <a:rPr lang="fr-FR" smtClean="0"/>
              <a:t>07/04/2019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3433AA8-BDFD-4760-BCC2-D060B700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7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FDBEE6-8415-4B0F-A5FE-395CECA6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78FC-4889-4C44-85AB-1E6F9DC01679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1A2A7C-E4E0-4EAF-8573-3186E0F9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  <a:endParaRPr lang="fr-FR" dirty="0"/>
          </a:p>
        </p:txBody>
      </p:sp>
      <p:pic>
        <p:nvPicPr>
          <p:cNvPr id="2050" name="Picture 2" descr="https://gallery.mailchimp.com/cbc0396b3b4f9131c1bf4f131/images/feb27923-c7d0-43e5-a955-79b1e8408316.png">
            <a:extLst>
              <a:ext uri="{FF2B5EF4-FFF2-40B4-BE49-F238E27FC236}">
                <a16:creationId xmlns:a16="http://schemas.microsoft.com/office/drawing/2014/main" id="{1467BE2C-0FE9-4E57-AC50-3F8EDA5364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37" y="400797"/>
            <a:ext cx="6823126" cy="56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B0E25-8C52-4B58-8794-22F65964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25F17A-C0B0-4BEB-A944-DEA6331A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Powerful CPU, BLE and state of the art </a:t>
            </a:r>
            <a:r>
              <a:rPr lang="en-US" dirty="0" err="1"/>
              <a:t>WiFi</a:t>
            </a:r>
            <a:r>
              <a:rPr lang="en-US" dirty="0"/>
              <a:t> radio</a:t>
            </a:r>
          </a:p>
          <a:p>
            <a:pPr fontAlgn="base"/>
            <a:r>
              <a:rPr lang="en-US" dirty="0"/>
              <a:t>Can also double up as Nano </a:t>
            </a:r>
            <a:r>
              <a:rPr lang="en-US" dirty="0" err="1"/>
              <a:t>LoRa</a:t>
            </a:r>
            <a:r>
              <a:rPr lang="en-US" dirty="0"/>
              <a:t> gateway</a:t>
            </a:r>
          </a:p>
          <a:p>
            <a:pPr fontAlgn="base"/>
            <a:r>
              <a:rPr lang="en-US" dirty="0" err="1"/>
              <a:t>MicroPython</a:t>
            </a:r>
            <a:r>
              <a:rPr lang="en-US" dirty="0"/>
              <a:t> enabled</a:t>
            </a:r>
          </a:p>
          <a:p>
            <a:pPr fontAlgn="base"/>
            <a:r>
              <a:rPr lang="en-US" dirty="0"/>
              <a:t>Fits in a standard breadboard (with headers)</a:t>
            </a:r>
          </a:p>
          <a:p>
            <a:pPr fontAlgn="base"/>
            <a:r>
              <a:rPr lang="en-US" dirty="0"/>
              <a:t>Ultra-low power usage: a fraction compared to other connected micro controllers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AEE4C7-31CF-4A50-9B4A-41A3B3EB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C1F2A-6900-48D9-B0F6-19E6DA249D3E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9AF8CC-5E31-4967-A849-66A6A8FB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77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3B4CF7-46E1-445C-9FEE-CCE5EFBF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93B93D-1B64-492B-8415-79E74456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BFBE9C-4D86-472C-9A7B-55FA97D0E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8" y="0"/>
            <a:ext cx="929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E9DEFC-527F-41EA-B927-E3030DD3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5D7549-98A4-460B-8301-FAF8752D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C1F2A-6900-48D9-B0F6-19E6DA249D3E}" type="datetime1">
              <a:rPr lang="fr-FR" smtClean="0"/>
              <a:t>07/04/2019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19F472-4FBB-4E7F-9B70-F272E9E1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782F69-4F34-4967-9055-DC180F27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30" y="1288016"/>
            <a:ext cx="7883540" cy="49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9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2C1196-3FD1-4DC1-B55F-3D1E54C9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0E5CF2-6F73-4422-B0D8-019B9909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2A34A3-32C0-48C7-8E95-3C6456DD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19" y="94580"/>
            <a:ext cx="8857161" cy="63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B101A6-F73D-484C-88EF-0DDE7467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6F854-18C0-4200-A3A7-E74355F5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BAC426-D1F2-415A-80B0-0D727BC1C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86729"/>
            <a:ext cx="5212350" cy="3841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DEA7F8-395E-44B0-B1EC-675C8CAF97B2}"/>
              </a:ext>
            </a:extLst>
          </p:cNvPr>
          <p:cNvSpPr/>
          <p:nvPr/>
        </p:nvSpPr>
        <p:spPr>
          <a:xfrm>
            <a:off x="4038600" y="316984"/>
            <a:ext cx="4124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https://atom.io/</a:t>
            </a:r>
            <a:endParaRPr lang="fr-FR" dirty="0">
              <a:hlinkClick r:id="rId4"/>
            </a:endParaRPr>
          </a:p>
          <a:p>
            <a:r>
              <a:rPr lang="fr-FR" dirty="0">
                <a:hlinkClick r:id="rId4"/>
              </a:rPr>
              <a:t>https://github.com/pycom/pymakr-atom/</a:t>
            </a:r>
            <a:endParaRPr lang="fr-FR" dirty="0"/>
          </a:p>
        </p:txBody>
      </p:sp>
      <p:pic>
        <p:nvPicPr>
          <p:cNvPr id="5122" name="Picture 2" descr="https://docs.pycom.io/.gitbook/assets/pymakr-logo-1%20%281%29.png">
            <a:extLst>
              <a:ext uri="{FF2B5EF4-FFF2-40B4-BE49-F238E27FC236}">
                <a16:creationId xmlns:a16="http://schemas.microsoft.com/office/drawing/2014/main" id="{B1CC62D8-F600-4D9D-8749-F66EA08B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47" y="5051344"/>
            <a:ext cx="3872655" cy="14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9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55C56A-8552-4AA2-A1F1-7ED7141F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CABAE-1F9E-4024-99FB-BCA7A390B689}" type="datetime1">
              <a:rPr lang="fr-FR" smtClean="0"/>
              <a:t>07/04/2019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143932-ABBC-460F-B48C-A54DC383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Lopy4 (Jacques Chambon)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56FF74-0FBC-4B69-835A-DC6A0CE7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07" y="420319"/>
            <a:ext cx="7005586" cy="59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770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202</Words>
  <Application>Microsoft Office PowerPoint</Application>
  <PresentationFormat>Grand écran</PresentationFormat>
  <Paragraphs>45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Lopy4  Prise en main</vt:lpstr>
      <vt:lpstr>Agenda (à confirmer)</vt:lpstr>
      <vt:lpstr>Présentation PowerPoint</vt:lpstr>
      <vt:lpstr>Présentation PowerPoint</vt:lpstr>
      <vt:lpstr>Présentation PowerPoint</vt:lpstr>
      <vt:lpstr>Documentation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Lopy4  Prise en main</dc:title>
  <dc:creator>jacques chambon</dc:creator>
  <cp:lastModifiedBy>jacques chambon</cp:lastModifiedBy>
  <cp:revision>20</cp:revision>
  <dcterms:created xsi:type="dcterms:W3CDTF">2019-04-07T15:53:28Z</dcterms:created>
  <dcterms:modified xsi:type="dcterms:W3CDTF">2019-04-07T19:06:47Z</dcterms:modified>
</cp:coreProperties>
</file>